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83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5.png"/><Relationship Id="rId7" Type="http://schemas.openxmlformats.org/officeDocument/2006/relationships/image" Target="../media/image3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32.png"/><Relationship Id="rId4" Type="http://schemas.openxmlformats.org/officeDocument/2006/relationships/image" Target="../media/image8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hyperlink" Target="https://tranquil-crag-53573.herokuapp.com/reviews/" TargetMode="External"/><Relationship Id="rId5" Type="http://schemas.openxmlformats.org/officeDocument/2006/relationships/image" Target="../media/image86.png"/><Relationship Id="rId10" Type="http://schemas.openxmlformats.org/officeDocument/2006/relationships/image" Target="../media/image80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91.png"/><Relationship Id="rId7" Type="http://schemas.openxmlformats.org/officeDocument/2006/relationships/image" Target="../media/image9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32.png"/><Relationship Id="rId4" Type="http://schemas.openxmlformats.org/officeDocument/2006/relationships/image" Target="../media/image9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3" Type="http://schemas.openxmlformats.org/officeDocument/2006/relationships/image" Target="../media/image32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" Type="http://schemas.openxmlformats.org/officeDocument/2006/relationships/image" Target="../media/image94.png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34.png"/><Relationship Id="rId15" Type="http://schemas.openxmlformats.org/officeDocument/2006/relationships/image" Target="../media/image105.png"/><Relationship Id="rId10" Type="http://schemas.openxmlformats.org/officeDocument/2006/relationships/image" Target="../media/image100.png"/><Relationship Id="rId4" Type="http://schemas.openxmlformats.org/officeDocument/2006/relationships/image" Target="../media/image95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32.png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35.png"/><Relationship Id="rId16" Type="http://schemas.openxmlformats.org/officeDocument/2006/relationships/image" Target="../media/image59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18.png"/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51.png"/><Relationship Id="rId10" Type="http://schemas.openxmlformats.org/officeDocument/2006/relationships/image" Target="../media/image69.png"/><Relationship Id="rId4" Type="http://schemas.openxmlformats.org/officeDocument/2006/relationships/image" Target="../media/image64.png"/><Relationship Id="rId9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CE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113807"/>
            <a:ext cx="18302398" cy="3221071"/>
            <a:chOff x="0" y="9113807"/>
            <a:chExt cx="18302398" cy="32210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113807"/>
              <a:ext cx="18302398" cy="32210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6848" y="3495478"/>
            <a:ext cx="4727594" cy="23081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1747" y="3363928"/>
            <a:ext cx="2434528" cy="4418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8953643"/>
            <a:ext cx="19047619" cy="286962"/>
            <a:chOff x="0" y="8953643"/>
            <a:chExt cx="19047619" cy="2869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8953643"/>
              <a:ext cx="19047619" cy="2869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94536" y="1830645"/>
            <a:ext cx="10691179" cy="7122998"/>
            <a:chOff x="7594536" y="1830645"/>
            <a:chExt cx="10691179" cy="712299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4536" y="1830645"/>
              <a:ext cx="10691179" cy="71229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478873" cy="6397954"/>
            <a:chOff x="0" y="0"/>
            <a:chExt cx="18478873" cy="63979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478873" cy="63979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1522" y="825631"/>
            <a:ext cx="1062982" cy="8816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7619" y="528351"/>
            <a:ext cx="5135558" cy="304516"/>
            <a:chOff x="-47619" y="528351"/>
            <a:chExt cx="5135558" cy="3045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7619" y="528351"/>
              <a:ext cx="5135558" cy="30451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27074" y="4096217"/>
            <a:ext cx="336331" cy="4339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03454" y="9399844"/>
            <a:ext cx="531347" cy="3538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341918" y="9607674"/>
            <a:ext cx="1104762" cy="304516"/>
            <a:chOff x="17341918" y="9607674"/>
            <a:chExt cx="1104762" cy="3045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41918" y="9607674"/>
              <a:ext cx="1104762" cy="30451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500" y="1584941"/>
            <a:ext cx="3252533" cy="93827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9286"/>
            <a:ext cx="18285714" cy="10364803"/>
            <a:chOff x="0" y="89286"/>
            <a:chExt cx="18285714" cy="103648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9286"/>
              <a:ext cx="18285714" cy="103648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2193" y="0"/>
            <a:ext cx="18478873" cy="6397954"/>
            <a:chOff x="-32193" y="0"/>
            <a:chExt cx="18478873" cy="63979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2193" y="0"/>
              <a:ext cx="18478873" cy="63979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500" y="1584941"/>
            <a:ext cx="2122971" cy="9382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1522" y="825631"/>
            <a:ext cx="1034411" cy="8816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7619" y="528351"/>
            <a:ext cx="5135558" cy="304516"/>
            <a:chOff x="-47619" y="528351"/>
            <a:chExt cx="5135558" cy="30451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7619" y="528351"/>
              <a:ext cx="5135558" cy="30451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27074" y="4096217"/>
            <a:ext cx="336331" cy="43395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303454" y="9399844"/>
            <a:ext cx="524194" cy="3538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341918" y="9607674"/>
            <a:ext cx="1104762" cy="304516"/>
            <a:chOff x="17341918" y="9607674"/>
            <a:chExt cx="1104762" cy="3045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41918" y="9607674"/>
              <a:ext cx="1104762" cy="304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90409" y="-137548"/>
            <a:ext cx="11623877" cy="10423262"/>
            <a:chOff x="6890409" y="-137548"/>
            <a:chExt cx="11623877" cy="104232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90409" y="-137548"/>
              <a:ext cx="11623877" cy="104232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4324" y="6314183"/>
            <a:ext cx="2309042" cy="2878154"/>
            <a:chOff x="1234324" y="6314183"/>
            <a:chExt cx="2309042" cy="28781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4324" y="6314183"/>
              <a:ext cx="2309042" cy="28781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83455" y="965717"/>
            <a:ext cx="9014042" cy="5163818"/>
            <a:chOff x="8283455" y="965717"/>
            <a:chExt cx="9014042" cy="5163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83455" y="965717"/>
              <a:ext cx="9014042" cy="5163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43366" y="6314183"/>
            <a:ext cx="4816280" cy="2878154"/>
            <a:chOff x="3543366" y="6314183"/>
            <a:chExt cx="4816280" cy="28781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43366" y="6314183"/>
              <a:ext cx="4816280" cy="28781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83455" y="6314183"/>
            <a:ext cx="4616123" cy="2878154"/>
            <a:chOff x="8283455" y="6314183"/>
            <a:chExt cx="4616123" cy="28781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83455" y="6314183"/>
              <a:ext cx="4616123" cy="28781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43565" y="6314183"/>
            <a:ext cx="4425361" cy="2878154"/>
            <a:chOff x="12843565" y="6314183"/>
            <a:chExt cx="4425361" cy="287815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43565" y="6314183"/>
              <a:ext cx="4425361" cy="287815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303454" y="9399844"/>
            <a:ext cx="524566" cy="35388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7341918" y="9607674"/>
            <a:ext cx="1104762" cy="304516"/>
            <a:chOff x="17341918" y="9607674"/>
            <a:chExt cx="1104762" cy="30451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41918" y="9607674"/>
              <a:ext cx="1104762" cy="30451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87026" y="3058263"/>
            <a:ext cx="2122971" cy="9382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D3B2B2-7036-1582-063E-35685BCCB6DD}"/>
              </a:ext>
            </a:extLst>
          </p:cNvPr>
          <p:cNvSpPr txBox="1"/>
          <p:nvPr/>
        </p:nvSpPr>
        <p:spPr>
          <a:xfrm>
            <a:off x="983576" y="4181187"/>
            <a:ext cx="68379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0" i="0" dirty="0">
                <a:effectLst/>
                <a:latin typeface="Whitney"/>
                <a:hlinkClick r:id="rId11" tooltip="https://tranquil-crag-53573.herokuapp.com/reviews/"/>
              </a:rPr>
              <a:t>https://tranquil-crag-53573.herokuapp.com/reviews/</a:t>
            </a:r>
            <a:endParaRPr lang="ko-KR" altLang="en-US" sz="40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2193" y="0"/>
            <a:ext cx="18478873" cy="6397954"/>
            <a:chOff x="-32193" y="0"/>
            <a:chExt cx="18478873" cy="63979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2193" y="0"/>
              <a:ext cx="18478873" cy="63979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500" y="1584941"/>
            <a:ext cx="1396780" cy="9477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1522" y="825631"/>
            <a:ext cx="1043935" cy="8816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7619" y="528351"/>
            <a:ext cx="5135558" cy="304516"/>
            <a:chOff x="-47619" y="528351"/>
            <a:chExt cx="5135558" cy="30451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7619" y="528351"/>
              <a:ext cx="5135558" cy="30451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27074" y="4096217"/>
            <a:ext cx="336331" cy="43395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303454" y="9399844"/>
            <a:ext cx="529090" cy="3538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341918" y="9607674"/>
            <a:ext cx="1104762" cy="304516"/>
            <a:chOff x="17341918" y="9607674"/>
            <a:chExt cx="1104762" cy="3045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41918" y="9607674"/>
              <a:ext cx="1104762" cy="304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30006" y="1070655"/>
            <a:ext cx="1396780" cy="9477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75078" y="603017"/>
            <a:ext cx="5135558" cy="304516"/>
            <a:chOff x="6575078" y="603017"/>
            <a:chExt cx="5135558" cy="30451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75078" y="603017"/>
              <a:ext cx="5135558" cy="30451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303454" y="9399844"/>
            <a:ext cx="524566" cy="3538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41918" y="9607674"/>
            <a:ext cx="1104762" cy="304516"/>
            <a:chOff x="17341918" y="9607674"/>
            <a:chExt cx="1104762" cy="30451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41918" y="9607674"/>
              <a:ext cx="1104762" cy="30451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64696" y="2857626"/>
            <a:ext cx="6634144" cy="4931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3801" y="2245499"/>
            <a:ext cx="2639601" cy="2797803"/>
            <a:chOff x="543801" y="2245499"/>
            <a:chExt cx="2639601" cy="279780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3801" y="2245499"/>
              <a:ext cx="2639601" cy="27978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306542" y="4189334"/>
            <a:ext cx="1882982" cy="2765664"/>
            <a:chOff x="15306542" y="4189334"/>
            <a:chExt cx="1882982" cy="276566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06542" y="4189334"/>
              <a:ext cx="1882982" cy="27656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7851" y="6334063"/>
            <a:ext cx="2171502" cy="3110581"/>
            <a:chOff x="777851" y="6334063"/>
            <a:chExt cx="2171502" cy="31105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7851" y="6334063"/>
              <a:ext cx="2171502" cy="31105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473491" y="2674226"/>
            <a:ext cx="7755952" cy="1800823"/>
            <a:chOff x="3473491" y="2674226"/>
            <a:chExt cx="7755952" cy="18008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73491" y="2674226"/>
              <a:ext cx="7755952" cy="18008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39219" y="5043302"/>
            <a:ext cx="10294986" cy="1800823"/>
            <a:chOff x="4639219" y="5043302"/>
            <a:chExt cx="10294986" cy="180082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39219" y="5043302"/>
              <a:ext cx="10294986" cy="180082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23444" y="7449285"/>
            <a:ext cx="10008250" cy="1931868"/>
            <a:chOff x="3523444" y="7449285"/>
            <a:chExt cx="10008250" cy="193186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23444" y="7449285"/>
              <a:ext cx="10008250" cy="193186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39340" y="5085716"/>
            <a:ext cx="1313718" cy="62284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596763" y="7088335"/>
            <a:ext cx="1313718" cy="62284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39344" y="9505430"/>
            <a:ext cx="1294670" cy="62284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601125" y="2800115"/>
            <a:ext cx="6504358" cy="156459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828022" y="5269477"/>
            <a:ext cx="8883211" cy="141531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990421" y="7557715"/>
            <a:ext cx="8378049" cy="184451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68258" y="4625793"/>
            <a:ext cx="4121912" cy="12361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80952" y="5507937"/>
            <a:ext cx="5123810" cy="304516"/>
            <a:chOff x="6580952" y="5507937"/>
            <a:chExt cx="5123810" cy="30451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80952" y="5507937"/>
              <a:ext cx="5123810" cy="3045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8870" y="3292108"/>
            <a:ext cx="1233040" cy="126998"/>
            <a:chOff x="1238870" y="3292108"/>
            <a:chExt cx="1233040" cy="12699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8870" y="3292108"/>
              <a:ext cx="1233040" cy="12699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303454" y="9399844"/>
            <a:ext cx="570327" cy="3538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341918" y="9607674"/>
            <a:ext cx="1104762" cy="304516"/>
            <a:chOff x="17341918" y="9607674"/>
            <a:chExt cx="1104762" cy="30451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41918" y="9607674"/>
              <a:ext cx="1104762" cy="304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CE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7698" y="-19048"/>
            <a:ext cx="18413412" cy="6617143"/>
            <a:chOff x="-127698" y="-19048"/>
            <a:chExt cx="18413412" cy="661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7698" y="-19048"/>
              <a:ext cx="18413412" cy="661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9004" y="2772718"/>
            <a:ext cx="1954528" cy="12491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53186" y="940751"/>
            <a:ext cx="5770387" cy="304516"/>
            <a:chOff x="-553186" y="940751"/>
            <a:chExt cx="5770387" cy="3045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53186" y="940751"/>
              <a:ext cx="5770387" cy="30451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04018" y="6866352"/>
            <a:ext cx="4598965" cy="22250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25635" y="9200123"/>
            <a:ext cx="9777246" cy="304516"/>
            <a:chOff x="11025635" y="9200123"/>
            <a:chExt cx="9777246" cy="30451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25635" y="9200123"/>
              <a:ext cx="9777246" cy="3045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4323" y="6268069"/>
            <a:ext cx="4505275" cy="3085842"/>
            <a:chOff x="1234323" y="6268069"/>
            <a:chExt cx="4505275" cy="308584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4323" y="6268069"/>
              <a:ext cx="4505275" cy="308584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530780" y="6866352"/>
            <a:ext cx="356194" cy="222508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998598" y="6293206"/>
            <a:ext cx="4669926" cy="3085842"/>
            <a:chOff x="5998598" y="6293206"/>
            <a:chExt cx="4669926" cy="30858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98598" y="6293206"/>
              <a:ext cx="4669926" cy="30858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42384" y="0"/>
            <a:ext cx="11604296" cy="10543260"/>
            <a:chOff x="6842384" y="0"/>
            <a:chExt cx="11604296" cy="105432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42384" y="0"/>
              <a:ext cx="11604296" cy="105432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58818" y="9255209"/>
            <a:ext cx="1149250" cy="93242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1504" y="1560341"/>
            <a:ext cx="2687523" cy="90219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6284" y="825630"/>
            <a:ext cx="862982" cy="8475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41918" y="9607674"/>
            <a:ext cx="1104762" cy="304516"/>
            <a:chOff x="17341918" y="9607674"/>
            <a:chExt cx="1104762" cy="3045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41918" y="9607674"/>
              <a:ext cx="1104762" cy="3045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528351"/>
            <a:ext cx="5102616" cy="304516"/>
            <a:chOff x="0" y="528351"/>
            <a:chExt cx="5102616" cy="3045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9000" y="3696422"/>
            <a:ext cx="5388755" cy="6473523"/>
            <a:chOff x="699000" y="3696422"/>
            <a:chExt cx="5388755" cy="647352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9000" y="3696422"/>
              <a:ext cx="5388755" cy="64735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92262" y="4148147"/>
            <a:ext cx="3202231" cy="3394153"/>
            <a:chOff x="1792262" y="4148147"/>
            <a:chExt cx="3202231" cy="33941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2262" y="4148147"/>
              <a:ext cx="3202231" cy="33941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52899" y="3734121"/>
            <a:ext cx="5388755" cy="6428293"/>
            <a:chOff x="6552899" y="3734121"/>
            <a:chExt cx="5388755" cy="642829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52899" y="3734121"/>
              <a:ext cx="5388755" cy="64282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091834" y="4148147"/>
            <a:ext cx="2310884" cy="3394153"/>
            <a:chOff x="8091834" y="4148147"/>
            <a:chExt cx="2310884" cy="339415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91834" y="4148147"/>
              <a:ext cx="2310884" cy="33941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270565" y="3734121"/>
            <a:ext cx="5388755" cy="6435824"/>
            <a:chOff x="12270565" y="3734121"/>
            <a:chExt cx="5388755" cy="643582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70565" y="3734121"/>
              <a:ext cx="5388755" cy="64358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780210" y="4148147"/>
            <a:ext cx="2369464" cy="3394153"/>
            <a:chOff x="13780210" y="4148147"/>
            <a:chExt cx="2369464" cy="339415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780210" y="4148147"/>
              <a:ext cx="2369464" cy="339415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8875" y="7842704"/>
            <a:ext cx="3996955" cy="216682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802304" y="7842704"/>
            <a:ext cx="3611260" cy="214777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573199" y="7842704"/>
            <a:ext cx="4176927" cy="22049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2193" y="0"/>
            <a:ext cx="18478873" cy="6397954"/>
            <a:chOff x="-32193" y="0"/>
            <a:chExt cx="18478873" cy="63979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2193" y="0"/>
              <a:ext cx="18478873" cy="63979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500" y="1584941"/>
            <a:ext cx="3789038" cy="9022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1522" y="825631"/>
            <a:ext cx="1034411" cy="8475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7619" y="528351"/>
            <a:ext cx="5135558" cy="304516"/>
            <a:chOff x="-47619" y="528351"/>
            <a:chExt cx="5135558" cy="30451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7619" y="528351"/>
              <a:ext cx="5135558" cy="30451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03454" y="9399844"/>
            <a:ext cx="571089" cy="3538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341918" y="9607674"/>
            <a:ext cx="1104762" cy="304516"/>
            <a:chOff x="17341918" y="9607674"/>
            <a:chExt cx="1104762" cy="3045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41918" y="9607674"/>
              <a:ext cx="1104762" cy="304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968" y="2056470"/>
            <a:ext cx="18687650" cy="7128003"/>
            <a:chOff x="-200968" y="2056470"/>
            <a:chExt cx="18687650" cy="71280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968" y="2056470"/>
              <a:ext cx="18687650" cy="712800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72790" y="4010123"/>
            <a:ext cx="6625677" cy="30691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79646" y="1118446"/>
            <a:ext cx="5308180" cy="90218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02832" y="795556"/>
            <a:ext cx="1546175" cy="4038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1331" y="3445990"/>
            <a:ext cx="6198802" cy="4221979"/>
            <a:chOff x="1551331" y="3445990"/>
            <a:chExt cx="6198802" cy="42219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1331" y="3445990"/>
              <a:ext cx="6198802" cy="422197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997866" y="9480818"/>
            <a:ext cx="1154145" cy="9324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180952" y="9833273"/>
            <a:ext cx="1104762" cy="304516"/>
            <a:chOff x="17180952" y="9833273"/>
            <a:chExt cx="1104762" cy="3045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80952" y="9833273"/>
              <a:ext cx="1104762" cy="304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2193" y="0"/>
            <a:ext cx="18478873" cy="6397954"/>
            <a:chOff x="-32193" y="0"/>
            <a:chExt cx="18478873" cy="63979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2193" y="0"/>
              <a:ext cx="18478873" cy="63979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500" y="1584941"/>
            <a:ext cx="2678142" cy="93826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1522" y="825631"/>
            <a:ext cx="1034411" cy="8816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7619" y="528351"/>
            <a:ext cx="5135558" cy="304516"/>
            <a:chOff x="-47619" y="528351"/>
            <a:chExt cx="5135558" cy="30451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7619" y="528351"/>
              <a:ext cx="5135558" cy="30451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27074" y="4096217"/>
            <a:ext cx="336512" cy="42524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303454" y="9399844"/>
            <a:ext cx="571090" cy="3538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341918" y="9607674"/>
            <a:ext cx="1104762" cy="304516"/>
            <a:chOff x="17341918" y="9607674"/>
            <a:chExt cx="1104762" cy="3045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41918" y="9607674"/>
              <a:ext cx="1104762" cy="304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1460" y="2395807"/>
            <a:ext cx="18687650" cy="7128003"/>
            <a:chOff x="-211460" y="2395807"/>
            <a:chExt cx="18687650" cy="71280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1460" y="2395807"/>
              <a:ext cx="18687650" cy="71280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28209" y="7288572"/>
            <a:ext cx="4202943" cy="2267958"/>
            <a:chOff x="1328209" y="7288572"/>
            <a:chExt cx="4202943" cy="22679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8209" y="7288572"/>
              <a:ext cx="4202943" cy="22679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8209" y="7157964"/>
            <a:ext cx="4202943" cy="794867"/>
            <a:chOff x="1328209" y="7157964"/>
            <a:chExt cx="4202943" cy="7948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8209" y="7157964"/>
              <a:ext cx="4202943" cy="79486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1242" y="8044889"/>
            <a:ext cx="2813100" cy="13409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17803" y="1213684"/>
            <a:ext cx="3262056" cy="93826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28209" y="2834723"/>
            <a:ext cx="4202943" cy="4197221"/>
            <a:chOff x="1328209" y="2834723"/>
            <a:chExt cx="4202943" cy="419722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8209" y="2834723"/>
              <a:ext cx="4202943" cy="419722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02832" y="795556"/>
            <a:ext cx="1545956" cy="41024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88113" y="7358573"/>
            <a:ext cx="1068629" cy="39769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838410" y="7442207"/>
            <a:ext cx="4202943" cy="2081603"/>
            <a:chOff x="12838410" y="7442207"/>
            <a:chExt cx="4202943" cy="208160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38410" y="7442207"/>
              <a:ext cx="4202943" cy="20816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38410" y="7157964"/>
            <a:ext cx="4202943" cy="794867"/>
            <a:chOff x="12838410" y="7157964"/>
            <a:chExt cx="4202943" cy="79486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38410" y="7157964"/>
              <a:ext cx="4202943" cy="7948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838410" y="2834723"/>
            <a:ext cx="4202943" cy="4197221"/>
            <a:chOff x="12838410" y="2834723"/>
            <a:chExt cx="4202943" cy="419722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38410" y="2834723"/>
              <a:ext cx="4202943" cy="419722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566128" y="7358573"/>
            <a:ext cx="792896" cy="46202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962315" y="7911770"/>
            <a:ext cx="2814490" cy="174491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193767" y="7288572"/>
            <a:ext cx="4202943" cy="2235237"/>
            <a:chOff x="7193767" y="7288572"/>
            <a:chExt cx="4202943" cy="223523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93767" y="7288572"/>
              <a:ext cx="4202943" cy="223523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193767" y="7157964"/>
            <a:ext cx="4202943" cy="762146"/>
            <a:chOff x="7193767" y="7157964"/>
            <a:chExt cx="4202943" cy="76214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93767" y="7157964"/>
              <a:ext cx="4202943" cy="76214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317635" y="8044887"/>
            <a:ext cx="2925214" cy="134093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193767" y="2802002"/>
            <a:ext cx="4202943" cy="4197221"/>
            <a:chOff x="7193767" y="2802002"/>
            <a:chExt cx="4202943" cy="419722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93767" y="2802002"/>
              <a:ext cx="4202943" cy="419722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915836" y="7358573"/>
            <a:ext cx="802896" cy="39769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7158818" y="9255209"/>
            <a:ext cx="1148880" cy="93242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7341918" y="9607674"/>
            <a:ext cx="1104762" cy="304516"/>
            <a:chOff x="17341918" y="9607674"/>
            <a:chExt cx="1104762" cy="30451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341918" y="9607674"/>
              <a:ext cx="1104762" cy="304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1460" y="2395807"/>
            <a:ext cx="18687650" cy="7128003"/>
            <a:chOff x="-211460" y="2395807"/>
            <a:chExt cx="18687650" cy="71280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1460" y="2395807"/>
              <a:ext cx="18687650" cy="71280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00347" y="3586085"/>
            <a:ext cx="4704034" cy="1294867"/>
            <a:chOff x="2800347" y="3586085"/>
            <a:chExt cx="4704034" cy="12948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00347" y="3586085"/>
              <a:ext cx="4704034" cy="129486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17798" y="1213684"/>
            <a:ext cx="3978723" cy="9477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02832" y="795556"/>
            <a:ext cx="1545956" cy="41024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91665" y="4008721"/>
            <a:ext cx="1620005" cy="5213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00347" y="5299676"/>
            <a:ext cx="4704034" cy="1294867"/>
            <a:chOff x="2800347" y="5299676"/>
            <a:chExt cx="4704034" cy="12948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00347" y="5299676"/>
              <a:ext cx="4704034" cy="129486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91668" y="5722315"/>
            <a:ext cx="2084843" cy="5213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800347" y="7064384"/>
            <a:ext cx="4704034" cy="1294867"/>
            <a:chOff x="2800347" y="7064384"/>
            <a:chExt cx="4704034" cy="129486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00347" y="7064384"/>
              <a:ext cx="4704034" cy="129486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91668" y="7487020"/>
            <a:ext cx="1901472" cy="5117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889206" y="3598784"/>
            <a:ext cx="4704034" cy="1294867"/>
            <a:chOff x="10889206" y="3598784"/>
            <a:chExt cx="4704034" cy="129486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89206" y="3598784"/>
              <a:ext cx="4704034" cy="129486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80477" y="4021420"/>
            <a:ext cx="1770367" cy="52131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851110" y="5312375"/>
            <a:ext cx="4704034" cy="1294867"/>
            <a:chOff x="10851110" y="5312375"/>
            <a:chExt cx="4704034" cy="129486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51110" y="5312375"/>
              <a:ext cx="4704034" cy="129486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894716" y="5735011"/>
            <a:ext cx="2735291" cy="52131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889206" y="7064384"/>
            <a:ext cx="4704034" cy="1294867"/>
            <a:chOff x="10889206" y="7064384"/>
            <a:chExt cx="4704034" cy="129486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89206" y="7064384"/>
              <a:ext cx="4704034" cy="129486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080477" y="7478734"/>
            <a:ext cx="1919853" cy="59499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158818" y="9255209"/>
            <a:ext cx="1141337" cy="93242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7341918" y="9607674"/>
            <a:ext cx="1104762" cy="304516"/>
            <a:chOff x="17341918" y="9607674"/>
            <a:chExt cx="1104762" cy="30451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341918" y="9607674"/>
              <a:ext cx="1104762" cy="304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1746" y="0"/>
            <a:ext cx="18341803" cy="10115062"/>
            <a:chOff x="-31746" y="0"/>
            <a:chExt cx="18341803" cy="101150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1746" y="0"/>
              <a:ext cx="18341803" cy="101150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</Words>
  <Application>Microsoft Office PowerPoint</Application>
  <PresentationFormat>사용자 지정</PresentationFormat>
  <Paragraphs>1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Whitney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kim jiyeong</cp:lastModifiedBy>
  <cp:revision>2</cp:revision>
  <dcterms:created xsi:type="dcterms:W3CDTF">2022-11-07T15:44:30Z</dcterms:created>
  <dcterms:modified xsi:type="dcterms:W3CDTF">2022-11-07T08:56:39Z</dcterms:modified>
</cp:coreProperties>
</file>